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sldIdLst>
    <p:sldId id="256" r:id="rId2"/>
    <p:sldId id="257" r:id="rId3"/>
    <p:sldId id="258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6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6" d="100"/>
          <a:sy n="56" d="100"/>
        </p:scale>
        <p:origin x="77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D57DF-14A7-408B-851C-388A5CD2CF01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155A-74AA-4288-A575-4680562E39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2655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D57DF-14A7-408B-851C-388A5CD2CF01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155A-74AA-4288-A575-4680562E39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4280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D57DF-14A7-408B-851C-388A5CD2CF01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155A-74AA-4288-A575-4680562E3958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240152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D57DF-14A7-408B-851C-388A5CD2CF01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155A-74AA-4288-A575-4680562E39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68193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D57DF-14A7-408B-851C-388A5CD2CF01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155A-74AA-4288-A575-4680562E3958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397914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D57DF-14A7-408B-851C-388A5CD2CF01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155A-74AA-4288-A575-4680562E39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23273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D57DF-14A7-408B-851C-388A5CD2CF01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155A-74AA-4288-A575-4680562E39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31042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D57DF-14A7-408B-851C-388A5CD2CF01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155A-74AA-4288-A575-4680562E39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5286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D57DF-14A7-408B-851C-388A5CD2CF01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155A-74AA-4288-A575-4680562E39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0750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D57DF-14A7-408B-851C-388A5CD2CF01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155A-74AA-4288-A575-4680562E39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2334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D57DF-14A7-408B-851C-388A5CD2CF01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155A-74AA-4288-A575-4680562E39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6455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D57DF-14A7-408B-851C-388A5CD2CF01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155A-74AA-4288-A575-4680562E39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9651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D57DF-14A7-408B-851C-388A5CD2CF01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155A-74AA-4288-A575-4680562E39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9956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D57DF-14A7-408B-851C-388A5CD2CF01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155A-74AA-4288-A575-4680562E39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086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D57DF-14A7-408B-851C-388A5CD2CF01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155A-74AA-4288-A575-4680562E39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5570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D57DF-14A7-408B-851C-388A5CD2CF01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155A-74AA-4288-A575-4680562E39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4042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8D57DF-14A7-408B-851C-388A5CD2CF01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E1C155A-74AA-4288-A575-4680562E39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3846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2345B-90AC-40C0-B597-9A3927E9C7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Real Estate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95730B-8961-40F8-84C3-22FAAE2C35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Raghav Gupta </a:t>
            </a:r>
          </a:p>
        </p:txBody>
      </p:sp>
    </p:spTree>
    <p:extLst>
      <p:ext uri="{BB962C8B-B14F-4D97-AF65-F5344CB8AC3E}">
        <p14:creationId xmlns:p14="http://schemas.microsoft.com/office/powerpoint/2010/main" val="2258163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2FA2C-CFBC-4010-8A69-2B513A707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House Hunter – Contact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8D427-6B63-4062-9961-2211C3D27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en-IN" dirty="0"/>
              <a:t>In contact page I have created a simple form which take name , email. And some area where user can write his/ her views and a </a:t>
            </a:r>
            <a:r>
              <a:rPr lang="en-IN" dirty="0" err="1"/>
              <a:t>a</a:t>
            </a:r>
            <a:r>
              <a:rPr lang="en-IN" dirty="0"/>
              <a:t> submit button.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0634B6-E26C-48C2-B8C5-F22C4EC332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039" y="2507475"/>
            <a:ext cx="7806961" cy="3880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266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2FA2C-CFBC-4010-8A69-2B513A707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House Hunter – Sign in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8D427-6B63-4062-9961-2211C3D27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en-IN" dirty="0"/>
              <a:t>In sign in page I have created a simple form which take user name , email and password and make user name display on the page where we have our sign in button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83C2FC-7834-48B5-884E-D45B9E15C8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182" y="2525008"/>
            <a:ext cx="7998781" cy="3986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105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2FA2C-CFBC-4010-8A69-2B513A707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House Hunter – Sign in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8D427-6B63-4062-9961-2211C3D27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en-IN" dirty="0"/>
              <a:t>I have filled my details. Now name will be came instead of sign in.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584361-6EFC-429B-A11F-7140352752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858" y="2130641"/>
            <a:ext cx="8457387" cy="423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1931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2FA2C-CFBC-4010-8A69-2B513A707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House Hunter – Sign in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8D427-6B63-4062-9961-2211C3D27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en-IN" dirty="0"/>
              <a:t>Here it is as highlighted and details can </a:t>
            </a:r>
            <a:r>
              <a:rPr lang="en-IN"/>
              <a:t>be changed.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10E272-6E2D-4965-AE3E-8696FEA0CE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328" y="2281877"/>
            <a:ext cx="8078680" cy="3986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301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2345B-90AC-40C0-B597-9A3927E9C7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Thanks &amp; Regards</a:t>
            </a:r>
          </a:p>
        </p:txBody>
      </p:sp>
    </p:spTree>
    <p:extLst>
      <p:ext uri="{BB962C8B-B14F-4D97-AF65-F5344CB8AC3E}">
        <p14:creationId xmlns:p14="http://schemas.microsoft.com/office/powerpoint/2010/main" val="3913107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767FC-7B57-448D-AEF9-7BEF5B417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6007551" cy="935115"/>
          </a:xfrm>
        </p:spPr>
        <p:txBody>
          <a:bodyPr/>
          <a:lstStyle/>
          <a:p>
            <a:r>
              <a:rPr lang="en-IN" dirty="0"/>
              <a:t>House Hunter – Main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75022-1002-4D96-8C7E-9C717074D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557" y="1714555"/>
            <a:ext cx="8596668" cy="831186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In main page I have created navbar. In navbar I have taken a data.js file in which all of my data is present which is included in navbar as a form of array. Then I have imported that data in my </a:t>
            </a:r>
            <a:r>
              <a:rPr lang="en-IN" dirty="0" err="1"/>
              <a:t>navbar.jsx</a:t>
            </a:r>
            <a:r>
              <a:rPr lang="en-IN" dirty="0"/>
              <a:t> file using map function.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83C8C6-8D7B-4909-B38C-052AC53FE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097" y="2618063"/>
            <a:ext cx="8031128" cy="397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641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2FA2C-CFBC-4010-8A69-2B513A707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House Hunter -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8D427-6B63-4062-9961-2211C3D27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en-IN" dirty="0"/>
              <a:t>In properties page I have created various properties cards. In properties page I have taken a data.js file in which all of my data is present which is included in properties card as a form of array. Then I have imported that data in my </a:t>
            </a:r>
            <a:r>
              <a:rPr lang="en-IN" dirty="0" err="1"/>
              <a:t>properties.jsx</a:t>
            </a:r>
            <a:r>
              <a:rPr lang="en-IN" dirty="0"/>
              <a:t> file using map function.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C88205-A785-4715-9064-098BC56C98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818785"/>
            <a:ext cx="8706363" cy="375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851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2FA2C-CFBC-4010-8A69-2B513A707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House Hunter - Agents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8D427-6B63-4062-9961-2211C3D27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en-IN" dirty="0"/>
              <a:t>In agents page I have created various agents cards. In agents page I have taken a data.js file in which all of my data is present which is included in agents card as a form of array. Then I have imported that data in my </a:t>
            </a:r>
            <a:r>
              <a:rPr lang="en-IN" dirty="0" err="1"/>
              <a:t>agents.jsx</a:t>
            </a:r>
            <a:r>
              <a:rPr lang="en-IN" dirty="0"/>
              <a:t> file using map function.</a:t>
            </a:r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1A7EE7-7A6B-43AB-A33E-C6984548B1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8588" y="2688968"/>
            <a:ext cx="8025414" cy="3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391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2FA2C-CFBC-4010-8A69-2B513A707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House Hunter - Footer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8D427-6B63-4062-9961-2211C3D27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en-IN" dirty="0"/>
              <a:t>In footer page I have created various footer links. In footer page I have taken a data.js file in which all of my data is present which is included in footer card as a form of array. Then I have imported that data in my </a:t>
            </a:r>
            <a:r>
              <a:rPr lang="en-IN" dirty="0" err="1"/>
              <a:t>footer.jsx</a:t>
            </a:r>
            <a:r>
              <a:rPr lang="en-IN" dirty="0"/>
              <a:t> file using map function.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072017-03A6-4A6A-AF43-ED84BD499D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652" y="2809413"/>
            <a:ext cx="7945515" cy="397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385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2FA2C-CFBC-4010-8A69-2B513A707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House Hunter – About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8D427-6B63-4062-9961-2211C3D27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en-IN" dirty="0"/>
              <a:t>In about page I have created components and make them display in my about page.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5B3CED-487C-470B-A9BB-94C72DA621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8384" y="2374623"/>
            <a:ext cx="8495930" cy="423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939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2FA2C-CFBC-4010-8A69-2B513A707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House Hunter – Services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8D427-6B63-4062-9961-2211C3D27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en-IN" dirty="0"/>
              <a:t>In services page I have created components images simply and make them display in my service page.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83E376-902E-430D-91F5-6EE38D2EAE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161" y="2312263"/>
            <a:ext cx="8596668" cy="426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971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2FA2C-CFBC-4010-8A69-2B513A707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House Hunter – Blog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8D427-6B63-4062-9961-2211C3D27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en-IN" dirty="0"/>
              <a:t>In blog page I have created various blog cards. In blog page I have taken a data.js file in which all of my data is present which is included in blog card as a form of array. Then I have imported that data in my </a:t>
            </a:r>
            <a:r>
              <a:rPr lang="en-IN" dirty="0" err="1"/>
              <a:t>blog.jsx</a:t>
            </a:r>
            <a:r>
              <a:rPr lang="en-IN" dirty="0"/>
              <a:t> file using map function.</a:t>
            </a:r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99CB6B-A62C-45E6-80B5-17970F5242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139" y="2809413"/>
            <a:ext cx="7750206" cy="388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121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2FA2C-CFBC-4010-8A69-2B513A707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House Hunter – Pricing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8D427-6B63-4062-9961-2211C3D27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en-IN" dirty="0"/>
              <a:t>In pricing page I have created various pricing cards. In pricing page I have taken a data.js file in which all of my data is present which is included in pricing card as a form of array. Then I have imported that data in my </a:t>
            </a:r>
            <a:r>
              <a:rPr lang="en-IN" dirty="0" err="1"/>
              <a:t>pricing.jsx</a:t>
            </a:r>
            <a:r>
              <a:rPr lang="en-IN" dirty="0"/>
              <a:t> file using map function.</a:t>
            </a:r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5AA143-CA62-42D6-8D16-DA2DC46B85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081" y="2809414"/>
            <a:ext cx="7468161" cy="3710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54651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29</TotalTime>
  <Words>532</Words>
  <Application>Microsoft Office PowerPoint</Application>
  <PresentationFormat>Widescreen</PresentationFormat>
  <Paragraphs>27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Trebuchet MS</vt:lpstr>
      <vt:lpstr>Wingdings 3</vt:lpstr>
      <vt:lpstr>Facet</vt:lpstr>
      <vt:lpstr>Real Estate Project</vt:lpstr>
      <vt:lpstr>House Hunter – Main Page</vt:lpstr>
      <vt:lpstr>House Hunter - Properties</vt:lpstr>
      <vt:lpstr>House Hunter - Agents</vt:lpstr>
      <vt:lpstr>House Hunter - Footer</vt:lpstr>
      <vt:lpstr>House Hunter – About Page</vt:lpstr>
      <vt:lpstr>House Hunter – Services Page</vt:lpstr>
      <vt:lpstr>House Hunter – Blog Page</vt:lpstr>
      <vt:lpstr>House Hunter – Pricing Page</vt:lpstr>
      <vt:lpstr>House Hunter – Contact Page</vt:lpstr>
      <vt:lpstr>House Hunter – Sign in Page</vt:lpstr>
      <vt:lpstr>House Hunter – Sign in Page</vt:lpstr>
      <vt:lpstr>House Hunter – Sign in Page</vt:lpstr>
      <vt:lpstr>Thanks &amp; Regards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Estate Project</dc:title>
  <dc:creator>Raghav Gupta</dc:creator>
  <cp:lastModifiedBy>Raghav Gupta</cp:lastModifiedBy>
  <cp:revision>6</cp:revision>
  <dcterms:created xsi:type="dcterms:W3CDTF">2022-10-26T09:26:37Z</dcterms:created>
  <dcterms:modified xsi:type="dcterms:W3CDTF">2022-11-21T07:44:36Z</dcterms:modified>
</cp:coreProperties>
</file>

<file path=docProps/thumbnail.jpeg>
</file>